
<file path=[Content_Types].xml><?xml version="1.0" encoding="utf-8"?>
<Types xmlns="http://schemas.openxmlformats.org/package/2006/content-types">
  <Default ContentType="application/vnd.openxmlformats-officedocument.presentationml.printerSettings" Extension="bin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4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66" Type="http://schemas.openxmlformats.org/officeDocument/2006/relationships/slide" Target="slides/slide60.xml"/><Relationship Id="rId20" Type="http://schemas.openxmlformats.org/officeDocument/2006/relationships/slide" Target="slides/slide14.xml"/><Relationship Id="rId34" Type="http://schemas.openxmlformats.org/officeDocument/2006/relationships/slide" Target="slides/slide28.xml"/><Relationship Id="rId74" Type="http://schemas.openxmlformats.org/officeDocument/2006/relationships/slide" Target="slides/slide68.xml"/><Relationship Id="rId107" Type="http://schemas.openxmlformats.org/officeDocument/2006/relationships/slide" Target="slides/slide101.xml"/><Relationship Id="rId59" Type="http://schemas.openxmlformats.org/officeDocument/2006/relationships/slide" Target="slides/slide53.xml"/><Relationship Id="rId76" Type="http://schemas.openxmlformats.org/officeDocument/2006/relationships/slide" Target="slides/slide70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72" Type="http://schemas.openxmlformats.org/officeDocument/2006/relationships/slide" Target="slides/slide66.xml"/><Relationship Id="rId87" Type="http://schemas.openxmlformats.org/officeDocument/2006/relationships/slide" Target="slides/slide81.xml"/><Relationship Id="rId92" Type="http://schemas.openxmlformats.org/officeDocument/2006/relationships/slide" Target="slides/slide86.xml"/><Relationship Id="rId48" Type="http://schemas.openxmlformats.org/officeDocument/2006/relationships/slide" Target="slides/slide42.xml"/><Relationship Id="rId31" Type="http://schemas.openxmlformats.org/officeDocument/2006/relationships/slide" Target="slides/slide25.xml"/><Relationship Id="rId19" Type="http://schemas.openxmlformats.org/officeDocument/2006/relationships/slide" Target="slides/slide13.xml"/><Relationship Id="rId129" Type="http://schemas.openxmlformats.org/officeDocument/2006/relationships/slide" Target="slides/slide123.xml"/><Relationship Id="rId21" Type="http://schemas.openxmlformats.org/officeDocument/2006/relationships/slide" Target="slides/slide15.xml"/><Relationship Id="rId50" Type="http://schemas.openxmlformats.org/officeDocument/2006/relationships/slide" Target="slides/slide44.xml"/><Relationship Id="rId4" Type="http://schemas.openxmlformats.org/officeDocument/2006/relationships/viewProps" Target="viewProps.xml"/><Relationship Id="rId122" Type="http://schemas.openxmlformats.org/officeDocument/2006/relationships/slide" Target="slides/slide116.xml"/><Relationship Id="rId77" Type="http://schemas.openxmlformats.org/officeDocument/2006/relationships/slide" Target="slides/slide71.xml"/><Relationship Id="rId55" Type="http://schemas.openxmlformats.org/officeDocument/2006/relationships/slide" Target="slides/slide49.xml"/><Relationship Id="rId82" Type="http://schemas.openxmlformats.org/officeDocument/2006/relationships/slide" Target="slides/slide76.xml"/><Relationship Id="rId7" Type="http://schemas.openxmlformats.org/officeDocument/2006/relationships/slide" Target="slides/slide1.xml"/><Relationship Id="rId36" Type="http://schemas.openxmlformats.org/officeDocument/2006/relationships/slide" Target="slides/slide30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9" Type="http://schemas.openxmlformats.org/officeDocument/2006/relationships/slide" Target="slides/slide3.xml"/><Relationship Id="rId52" Type="http://schemas.openxmlformats.org/officeDocument/2006/relationships/slide" Target="slides/slide46.xml"/><Relationship Id="rId18" Type="http://schemas.openxmlformats.org/officeDocument/2006/relationships/slide" Target="slides/slide12.xml"/><Relationship Id="rId128" Type="http://schemas.openxmlformats.org/officeDocument/2006/relationships/slide" Target="slides/slide122.xml"/><Relationship Id="rId109" Type="http://schemas.openxmlformats.org/officeDocument/2006/relationships/slide" Target="slides/slide103.xml"/><Relationship Id="rId86" Type="http://schemas.openxmlformats.org/officeDocument/2006/relationships/slide" Target="slides/slide80.xml"/><Relationship Id="rId102" Type="http://schemas.openxmlformats.org/officeDocument/2006/relationships/slide" Target="slides/slide96.xml"/><Relationship Id="rId25" Type="http://schemas.openxmlformats.org/officeDocument/2006/relationships/slide" Target="slides/slide19.xml"/><Relationship Id="rId114" Type="http://schemas.openxmlformats.org/officeDocument/2006/relationships/slide" Target="slides/slide108.xml"/><Relationship Id="rId93" Type="http://schemas.openxmlformats.org/officeDocument/2006/relationships/slide" Target="slides/slide87.xml"/><Relationship Id="rId37" Type="http://schemas.openxmlformats.org/officeDocument/2006/relationships/slide" Target="slides/slide31.xml"/><Relationship Id="rId105" Type="http://schemas.openxmlformats.org/officeDocument/2006/relationships/slide" Target="slides/slide99.xml"/><Relationship Id="rId58" Type="http://schemas.openxmlformats.org/officeDocument/2006/relationships/slide" Target="slides/slide52.xml"/><Relationship Id="rId23" Type="http://schemas.openxmlformats.org/officeDocument/2006/relationships/slide" Target="slides/slide17.xml"/><Relationship Id="rId64" Type="http://schemas.openxmlformats.org/officeDocument/2006/relationships/slide" Target="slides/slide58.xml"/><Relationship Id="rId27" Type="http://schemas.openxmlformats.org/officeDocument/2006/relationships/slide" Target="slides/slide21.xml"/><Relationship Id="rId79" Type="http://schemas.openxmlformats.org/officeDocument/2006/relationships/slide" Target="slides/slide73.xml"/><Relationship Id="rId126" Type="http://schemas.openxmlformats.org/officeDocument/2006/relationships/slide" Target="slides/slide120.xml"/><Relationship Id="rId108" Type="http://schemas.openxmlformats.org/officeDocument/2006/relationships/slide" Target="slides/slide102.xml"/><Relationship Id="rId3" Type="http://schemas.openxmlformats.org/officeDocument/2006/relationships/presProps" Target="presProps.xml"/><Relationship Id="rId119" Type="http://schemas.openxmlformats.org/officeDocument/2006/relationships/slide" Target="slides/slide113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01" Type="http://schemas.openxmlformats.org/officeDocument/2006/relationships/slide" Target="slides/slide95.xml"/><Relationship Id="rId35" Type="http://schemas.openxmlformats.org/officeDocument/2006/relationships/slide" Target="slides/slide29.xml"/><Relationship Id="rId80" Type="http://schemas.openxmlformats.org/officeDocument/2006/relationships/slide" Target="slides/slide74.xml"/><Relationship Id="rId103" Type="http://schemas.openxmlformats.org/officeDocument/2006/relationships/slide" Target="slides/slide97.xml"/><Relationship Id="rId106" Type="http://schemas.openxmlformats.org/officeDocument/2006/relationships/slide" Target="slides/slide100.xml"/><Relationship Id="rId43" Type="http://schemas.openxmlformats.org/officeDocument/2006/relationships/slide" Target="slides/slide37.xml"/><Relationship Id="rId111" Type="http://schemas.openxmlformats.org/officeDocument/2006/relationships/slide" Target="slides/slide105.xml"/><Relationship Id="rId116" Type="http://schemas.openxmlformats.org/officeDocument/2006/relationships/slide" Target="slides/slide110.xml"/><Relationship Id="rId96" Type="http://schemas.openxmlformats.org/officeDocument/2006/relationships/slide" Target="slides/slide90.xml"/><Relationship Id="rId51" Type="http://schemas.openxmlformats.org/officeDocument/2006/relationships/slide" Target="slides/slide45.xml"/><Relationship Id="rId73" Type="http://schemas.openxmlformats.org/officeDocument/2006/relationships/slide" Target="slides/slide67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90" Type="http://schemas.openxmlformats.org/officeDocument/2006/relationships/slide" Target="slides/slide84.xml"/><Relationship Id="rId6" Type="http://schemas.openxmlformats.org/officeDocument/2006/relationships/tableStyles" Target="tableStyles.xml"/><Relationship Id="rId33" Type="http://schemas.openxmlformats.org/officeDocument/2006/relationships/slide" Target="slides/slide27.xml"/><Relationship Id="rId71" Type="http://schemas.openxmlformats.org/officeDocument/2006/relationships/slide" Target="slides/slide65.xml"/><Relationship Id="rId98" Type="http://schemas.openxmlformats.org/officeDocument/2006/relationships/slide" Target="slides/slide92.xml"/><Relationship Id="rId53" Type="http://schemas.openxmlformats.org/officeDocument/2006/relationships/slide" Target="slides/slide47.xml"/><Relationship Id="rId47" Type="http://schemas.openxmlformats.org/officeDocument/2006/relationships/slide" Target="slides/slide41.xml"/><Relationship Id="rId134" Type="http://schemas.openxmlformats.org/officeDocument/2006/relationships/slide" Target="slides/slide128.xml"/><Relationship Id="rId110" Type="http://schemas.openxmlformats.org/officeDocument/2006/relationships/slide" Target="slides/slide104.xml"/><Relationship Id="rId132" Type="http://schemas.openxmlformats.org/officeDocument/2006/relationships/slide" Target="slides/slide126.xml"/><Relationship Id="rId125" Type="http://schemas.openxmlformats.org/officeDocument/2006/relationships/slide" Target="slides/slide119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5" Type="http://schemas.openxmlformats.org/officeDocument/2006/relationships/slide" Target="slides/slide9.xml"/><Relationship Id="rId85" Type="http://schemas.openxmlformats.org/officeDocument/2006/relationships/slide" Target="slides/slide79.xml"/><Relationship Id="rId130" Type="http://schemas.openxmlformats.org/officeDocument/2006/relationships/slide" Target="slides/slide124.xml"/><Relationship Id="rId16" Type="http://schemas.openxmlformats.org/officeDocument/2006/relationships/slide" Target="slides/slide10.xml"/><Relationship Id="rId104" Type="http://schemas.openxmlformats.org/officeDocument/2006/relationships/slide" Target="slides/slide98.xml"/><Relationship Id="rId61" Type="http://schemas.openxmlformats.org/officeDocument/2006/relationships/slide" Target="slides/slide55.xml"/><Relationship Id="rId117" Type="http://schemas.openxmlformats.org/officeDocument/2006/relationships/slide" Target="slides/slide111.xml"/><Relationship Id="rId30" Type="http://schemas.openxmlformats.org/officeDocument/2006/relationships/slide" Target="slides/slide24.xml"/><Relationship Id="rId45" Type="http://schemas.openxmlformats.org/officeDocument/2006/relationships/slide" Target="slides/slide39.xml"/><Relationship Id="rId24" Type="http://schemas.openxmlformats.org/officeDocument/2006/relationships/slide" Target="slides/slide18.xml"/><Relationship Id="rId133" Type="http://schemas.openxmlformats.org/officeDocument/2006/relationships/slide" Target="slides/slide127.xml"/><Relationship Id="rId5" Type="http://schemas.openxmlformats.org/officeDocument/2006/relationships/theme" Target="theme/theme1.xml"/><Relationship Id="rId127" Type="http://schemas.openxmlformats.org/officeDocument/2006/relationships/slide" Target="slides/slide121.xml"/><Relationship Id="rId17" Type="http://schemas.openxmlformats.org/officeDocument/2006/relationships/slide" Target="slides/slide11.xml"/><Relationship Id="rId1" Type="http://schemas.openxmlformats.org/officeDocument/2006/relationships/slideMaster" Target="slideMasters/slideMaster1.xml"/><Relationship Id="rId11" Type="http://schemas.openxmlformats.org/officeDocument/2006/relationships/slide" Target="slides/slide5.xml"/><Relationship Id="rId56" Type="http://schemas.openxmlformats.org/officeDocument/2006/relationships/slide" Target="slides/slide50.xml"/><Relationship Id="rId70" Type="http://schemas.openxmlformats.org/officeDocument/2006/relationships/slide" Target="slides/slide64.xml"/><Relationship Id="rId63" Type="http://schemas.openxmlformats.org/officeDocument/2006/relationships/slide" Target="slides/slide57.xml"/><Relationship Id="rId100" Type="http://schemas.openxmlformats.org/officeDocument/2006/relationships/slide" Target="slides/slide94.xml"/><Relationship Id="rId57" Type="http://schemas.openxmlformats.org/officeDocument/2006/relationships/slide" Target="slides/slide51.xml"/><Relationship Id="rId29" Type="http://schemas.openxmlformats.org/officeDocument/2006/relationships/slide" Target="slides/slide23.xml"/><Relationship Id="rId115" Type="http://schemas.openxmlformats.org/officeDocument/2006/relationships/slide" Target="slides/slide109.xml"/><Relationship Id="rId88" Type="http://schemas.openxmlformats.org/officeDocument/2006/relationships/slide" Target="slides/slide82.xml"/><Relationship Id="rId94" Type="http://schemas.openxmlformats.org/officeDocument/2006/relationships/slide" Target="slides/slide88.xml"/><Relationship Id="rId113" Type="http://schemas.openxmlformats.org/officeDocument/2006/relationships/slide" Target="slides/slide107.xml"/><Relationship Id="rId49" Type="http://schemas.openxmlformats.org/officeDocument/2006/relationships/slide" Target="slides/slide43.xml"/><Relationship Id="rId67" Type="http://schemas.openxmlformats.org/officeDocument/2006/relationships/slide" Target="slides/slide61.xml"/><Relationship Id="rId8" Type="http://schemas.openxmlformats.org/officeDocument/2006/relationships/slide" Target="slides/slide2.xml"/><Relationship Id="rId121" Type="http://schemas.openxmlformats.org/officeDocument/2006/relationships/slide" Target="slides/slide115.xml"/><Relationship Id="rId12" Type="http://schemas.openxmlformats.org/officeDocument/2006/relationships/slide" Target="slides/slide6.xml"/><Relationship Id="rId112" Type="http://schemas.openxmlformats.org/officeDocument/2006/relationships/slide" Target="slides/slide106.xml"/><Relationship Id="rId120" Type="http://schemas.openxmlformats.org/officeDocument/2006/relationships/slide" Target="slides/slide114.xml"/><Relationship Id="rId97" Type="http://schemas.openxmlformats.org/officeDocument/2006/relationships/slide" Target="slides/slide91.xml"/><Relationship Id="rId54" Type="http://schemas.openxmlformats.org/officeDocument/2006/relationships/slide" Target="slides/slide48.xml"/><Relationship Id="rId75" Type="http://schemas.openxmlformats.org/officeDocument/2006/relationships/slide" Target="slides/slide6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91" Type="http://schemas.openxmlformats.org/officeDocument/2006/relationships/slide" Target="slides/slide85.xml"/><Relationship Id="rId81" Type="http://schemas.openxmlformats.org/officeDocument/2006/relationships/slide" Target="slides/slide75.xml"/><Relationship Id="rId84" Type="http://schemas.openxmlformats.org/officeDocument/2006/relationships/slide" Target="slides/slide78.xml"/><Relationship Id="rId40" Type="http://schemas.openxmlformats.org/officeDocument/2006/relationships/slide" Target="slides/slide34.xml"/><Relationship Id="rId78" Type="http://schemas.openxmlformats.org/officeDocument/2006/relationships/slide" Target="slides/slide72.xml"/><Relationship Id="rId68" Type="http://schemas.openxmlformats.org/officeDocument/2006/relationships/slide" Target="slides/slide62.xml"/><Relationship Id="rId22" Type="http://schemas.openxmlformats.org/officeDocument/2006/relationships/slide" Target="slides/slide16.xml"/><Relationship Id="rId65" Type="http://schemas.openxmlformats.org/officeDocument/2006/relationships/slide" Target="slides/slide59.xml"/><Relationship Id="rId131" Type="http://schemas.openxmlformats.org/officeDocument/2006/relationships/slide" Target="slides/slide125.xml"/><Relationship Id="rId44" Type="http://schemas.openxmlformats.org/officeDocument/2006/relationships/slide" Target="slides/slide38.xml"/><Relationship Id="rId95" Type="http://schemas.openxmlformats.org/officeDocument/2006/relationships/slide" Target="slides/slide89.xml"/><Relationship Id="rId118" Type="http://schemas.openxmlformats.org/officeDocument/2006/relationships/slide" Target="slides/slide112.xml"/><Relationship Id="rId89" Type="http://schemas.openxmlformats.org/officeDocument/2006/relationships/slide" Target="slides/slide83.xml"/><Relationship Id="rId46" Type="http://schemas.openxmlformats.org/officeDocument/2006/relationships/slide" Target="slides/slide40.xml"/><Relationship Id="rId99" Type="http://schemas.openxmlformats.org/officeDocument/2006/relationships/slide" Target="slides/slide93.xml"/><Relationship Id="rId60" Type="http://schemas.openxmlformats.org/officeDocument/2006/relationships/slide" Target="slides/slide54.xml"/><Relationship Id="rId2" Type="http://schemas.openxmlformats.org/officeDocument/2006/relationships/printerSettings" Target="printerSettings/printerSettings1.bin"/><Relationship Id="rId62" Type="http://schemas.openxmlformats.org/officeDocument/2006/relationships/slide" Target="slides/slide56.xml"/><Relationship Id="rId83" Type="http://schemas.openxmlformats.org/officeDocument/2006/relationships/slide" Target="slides/slide77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7" Type="http://schemas.openxmlformats.org/officeDocument/2006/relationships/slideLayout" Target="../slideLayouts/slideLayout7.xml"/><Relationship Id="rId5" Type="http://schemas.openxmlformats.org/officeDocument/2006/relationships/slideLayout" Target="../slideLayouts/slideLayout5.xml"/><Relationship Id="rId1" Type="http://schemas.openxmlformats.org/officeDocument/2006/relationships/slideLayout" Target="../slideLayouts/slideLayout1.xml"/><Relationship Id="rId11" Type="http://schemas.openxmlformats.org/officeDocument/2006/relationships/slideLayout" Target="../slideLayouts/slideLayout11.xml"/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6" Type="http://schemas.openxmlformats.org/officeDocument/2006/relationships/slideLayout" Target="../slideLayouts/slideLayout6.xml"/><Relationship Id="rId4" Type="http://schemas.openxmlformats.org/officeDocument/2006/relationships/slideLayout" Target="../slideLayouts/slideLayout4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0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1.png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2.png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3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4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5.png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6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7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8.png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0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1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2.png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3.png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4.png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5.png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6.png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7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8.png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9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0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1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2.png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3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4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5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6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7.png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8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2.png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3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4.png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5.png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6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7.png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8.png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Daily LogisticRegression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AU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